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CAMERON RD
Intersection ID: 5160982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5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CAMERON RD
Intersection ID: 5160982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5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CAMERON RD
Intersection ID: 5160982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5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CAMERON RD
Intersection ID: 5160982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